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4FD48-BA67-4C56-84DC-595F885BBEFE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FFE74-F420-4139-886B-5EC5966C8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15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0" name="Google Shape;310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7A7A5-2BB5-45DB-12FE-A03D9B3B2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864B2-0B08-60BA-D478-BEA75BAA8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CEBB8-2C7D-4B1F-99F4-0A88426F1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269A4-AC8B-07C2-0C01-65CFE15AA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D2500-65A4-04CC-A1F3-77512EC91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31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E8FB3-E1FF-3A7B-8441-EDBF1A9A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968A6-7E39-4FAE-BE8C-CD0BE5817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1E3ED5-1451-75E5-D807-887BD5A3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428AB-477B-7BAD-F258-B4EB1A07C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43A08-50B6-8E0E-E2D0-507F02B8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5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4786E8-557B-C201-4574-EC8D63AE7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C1F6D5-102E-157A-A22C-894CA5793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80A00-16B9-DBE7-2012-10ED5FD9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5D71E-A1C8-E2CC-584A-15F79C15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0D9BC-1AE3-6302-E430-A82793DA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49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609585" lvl="0" indent="-482588" algn="l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SzPts val="2100"/>
              <a:buChar char="•"/>
              <a:defRPr/>
            </a:lvl1pPr>
            <a:lvl2pPr marL="1219170" lvl="1" indent="-457189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800"/>
              <a:buChar char="•"/>
              <a:defRPr/>
            </a:lvl2pPr>
            <a:lvl3pPr marL="1828754" lvl="2" indent="-431789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500"/>
              <a:buChar char="•"/>
              <a:defRPr/>
            </a:lvl3pPr>
            <a:lvl4pPr marL="2438339" lvl="3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4pPr>
            <a:lvl5pPr marL="3047924" lvl="4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5pPr>
            <a:lvl6pPr marL="3657509" lvl="5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6pPr>
            <a:lvl7pPr marL="4267093" lvl="6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7pPr>
            <a:lvl8pPr marL="4876678" lvl="7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8pPr>
            <a:lvl9pPr marL="5486263" lvl="8" indent="-423323" algn="l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7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B8006-23A7-D1F6-8FCC-3201DE814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C0FF-25F1-EDB8-9EFF-1114EBD8C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D8E97-9ADB-5A0D-EC9F-A0E880660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752DB-245B-C46C-C099-00DEE800B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260FB-FB0A-C1DA-F7CD-4885FBC43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EE2D-3FD8-92E5-F6B4-F83FA2FCD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8F3D7-DF19-653F-24D4-C6AEDEE1FD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BB3D7-C924-CEA3-3027-7C07A732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27E12-5878-ACDA-4E5B-31317AE4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5D6D3-465A-3C6F-B5A0-982981913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0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F0CA3-89B5-6282-0967-1994B22C0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04E1F-D59F-C495-9595-FA3B11C28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02EDC-9D17-E783-3122-481492800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802309-67D7-E842-5EEC-A824AE9F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04CEE-E035-C2A2-65BE-81D8DC99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AF56E-0A0E-9AB3-CBC8-2005AA1A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3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27EF-E619-20D8-EC0B-4FC0DCA1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F1776-75CB-4BB7-9912-1BB05042B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14BBD-C050-9826-E989-423B04AAA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907445-C639-E287-3325-ABDE7E3487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BF427-025D-6E86-E8C0-50A84C6AFB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312A7C-C14F-249C-1288-2EBC06DA9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053165-8C25-01F3-2F2E-B9A9307F4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630A73-B723-6CC9-D9E6-FEA20A86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51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BD159-D789-58D1-0105-E274459D8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618FD-9FB0-6404-9622-7CC682D8E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6EC217-57E0-F6F2-4FF4-E9273D04F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256BCA-8CBB-E403-3F5C-A4D7A1535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20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D2DF4A-2670-6FC2-CE1F-DEB890660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B39E33-1928-D34D-4F6F-466F3968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55B75-E229-09FB-5CA3-76C41C89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51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B1B8-5D99-D44B-7FE2-D9C9D54D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2E3B-27FA-4812-599A-CEF2993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056A5-1F1B-D370-40C1-F42AA9492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FC30-69F4-07ED-5E04-0A1BA2EE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E2D0C-06DB-2140-B27D-C26C6305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D2689-CB83-2DBE-DFDE-B5A05736F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7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DC344-D04D-8CE0-4808-00EAC2DB7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FA2A85-E6CD-672E-4620-6C5A375AA2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61D708-7DAA-2701-FBD3-0692E063DA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AC620-D9D1-035A-5709-0B3D4964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AF0875-D78A-2CC4-539F-5B413BBF7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7DCA6-908F-1F28-7A14-9C07A81B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853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21E20C-4E61-4E0F-9FC7-89B063D36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F448E-B9F1-C217-2122-BBAB09A5F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526C2-4C80-0370-9F97-514EB537F4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F5B67-2A1A-4F46-ABD4-1FE3ACF77C2F}" type="datetimeFigureOut">
              <a:rPr lang="en-GB" smtClean="0"/>
              <a:t>15/09/2022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F4F75-30A3-E5C2-8893-79E2BE805E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FE126-3C0E-A740-88BF-A9525A8D3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29FD-B102-49FE-AA3F-DAF39FEA48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8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tac-collaborative.com/projects/climate-collective" TargetMode="External"/><Relationship Id="rId13" Type="http://schemas.openxmlformats.org/officeDocument/2006/relationships/hyperlink" Target="https://mobile.twitter.com/itac_collab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itac-collaborative.us20.list-manage.com/subscribe/post?u=2f6a9810e1423d0d20e4989c0&amp;id=de6abe4471" TargetMode="External"/><Relationship Id="rId12" Type="http://schemas.openxmlformats.org/officeDocument/2006/relationships/hyperlink" Target="https://www.facebook.com/ITACCollab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hyperlink" Target="https://www.instagram.com/itac_collab/?hl=en" TargetMode="External"/><Relationship Id="rId5" Type="http://schemas.openxmlformats.org/officeDocument/2006/relationships/image" Target="../media/image3.png"/><Relationship Id="rId10" Type="http://schemas.openxmlformats.org/officeDocument/2006/relationships/hyperlink" Target="https://www.itac-collaborative.com/projects/teaching-artistry-for-social-impact-case-studies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itac-collaborative.com/projects/teaching-artistry-for-social-imp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15"/>
          <p:cNvPicPr preferRelativeResize="0"/>
          <p:nvPr/>
        </p:nvPicPr>
        <p:blipFill rotWithShape="1">
          <a:blip r:embed="rId3">
            <a:alphaModFix/>
          </a:blip>
          <a:srcRect l="9355" t="36318" r="9711" b="34890"/>
          <a:stretch/>
        </p:blipFill>
        <p:spPr>
          <a:xfrm>
            <a:off x="116267" y="109433"/>
            <a:ext cx="3115768" cy="110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Google Shape;313;p15"/>
          <p:cNvPicPr preferRelativeResize="0"/>
          <p:nvPr/>
        </p:nvPicPr>
        <p:blipFill rotWithShape="1">
          <a:blip r:embed="rId4">
            <a:alphaModFix/>
          </a:blip>
          <a:srcRect r="6942"/>
          <a:stretch/>
        </p:blipFill>
        <p:spPr>
          <a:xfrm>
            <a:off x="29567" y="1623333"/>
            <a:ext cx="3115767" cy="22636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4" name="Google Shape;314;p15"/>
          <p:cNvCxnSpPr/>
          <p:nvPr/>
        </p:nvCxnSpPr>
        <p:spPr>
          <a:xfrm>
            <a:off x="3254500" y="1948633"/>
            <a:ext cx="0" cy="3193600"/>
          </a:xfrm>
          <a:prstGeom prst="straightConnector1">
            <a:avLst/>
          </a:prstGeom>
          <a:noFill/>
          <a:ln w="1905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15" name="Google Shape;315;p15"/>
          <p:cNvPicPr preferRelativeResize="0"/>
          <p:nvPr/>
        </p:nvPicPr>
        <p:blipFill rotWithShape="1">
          <a:blip r:embed="rId5">
            <a:alphaModFix/>
          </a:blip>
          <a:srcRect l="18255" t="24972" r="19032" b="25526"/>
          <a:stretch/>
        </p:blipFill>
        <p:spPr>
          <a:xfrm rot="5400000">
            <a:off x="9940767" y="265001"/>
            <a:ext cx="2516235" cy="1986232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15"/>
          <p:cNvSpPr txBox="1"/>
          <p:nvPr/>
        </p:nvSpPr>
        <p:spPr>
          <a:xfrm>
            <a:off x="3254500" y="1623348"/>
            <a:ext cx="8042000" cy="3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endParaRPr sz="1600" b="1">
              <a:solidFill>
                <a:srgbClr val="75707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17" name="Google Shape;317;p15" descr="A picture containing text, device, gauge, measuring stick&#10;&#10;Description automatically generated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6033" y="3646661"/>
            <a:ext cx="2427080" cy="242708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15"/>
          <p:cNvSpPr txBox="1"/>
          <p:nvPr/>
        </p:nvSpPr>
        <p:spPr>
          <a:xfrm>
            <a:off x="3434867" y="257900"/>
            <a:ext cx="5744400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en-GB" sz="3200">
                <a:solidFill>
                  <a:srgbClr val="00C2CB"/>
                </a:solidFill>
                <a:latin typeface="Roboto"/>
                <a:ea typeface="Roboto"/>
                <a:cs typeface="Roboto"/>
                <a:sym typeface="Roboto"/>
              </a:rPr>
              <a:t>Useful links</a:t>
            </a:r>
            <a:endParaRPr sz="2400"/>
          </a:p>
        </p:txBody>
      </p:sp>
      <p:sp>
        <p:nvSpPr>
          <p:cNvPr id="319" name="Google Shape;319;p15"/>
          <p:cNvSpPr txBox="1"/>
          <p:nvPr/>
        </p:nvSpPr>
        <p:spPr>
          <a:xfrm>
            <a:off x="3774833" y="1758467"/>
            <a:ext cx="60372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endParaRPr sz="24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0" name="Google Shape;320;p15"/>
          <p:cNvSpPr txBox="1"/>
          <p:nvPr/>
        </p:nvSpPr>
        <p:spPr>
          <a:xfrm>
            <a:off x="3665888" y="1495153"/>
            <a:ext cx="6951600" cy="5104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GB" sz="1600" b="1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Join ITAC –</a:t>
            </a:r>
            <a:r>
              <a:rPr lang="en-GB" sz="1600" b="1" dirty="0">
                <a:solidFill>
                  <a:srgbClr val="737373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endParaRPr lang="en-GB" sz="1600" b="1" u="sng" dirty="0">
              <a:solidFill>
                <a:srgbClr val="73737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GB" sz="1600" b="1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Learn more about the Climate Collective -</a:t>
            </a:r>
            <a:r>
              <a:rPr lang="en-GB" sz="1600" b="1" dirty="0">
                <a:solidFill>
                  <a:srgbClr val="737373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more here</a:t>
            </a:r>
            <a:endParaRPr lang="en-GB" sz="1600" b="1" u="sng" dirty="0">
              <a:solidFill>
                <a:srgbClr val="73737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GB" sz="1600" b="1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Take our new online course -</a:t>
            </a:r>
            <a:r>
              <a:rPr lang="en-GB" sz="1600" b="1" dirty="0">
                <a:solidFill>
                  <a:srgbClr val="737373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discover here</a:t>
            </a:r>
            <a:endParaRPr lang="en-GB" sz="1600" b="1" u="sng" dirty="0">
              <a:solidFill>
                <a:srgbClr val="73737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GB" sz="1600" b="1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Explore and share our new case studies -</a:t>
            </a:r>
            <a:r>
              <a:rPr lang="en-GB" sz="1600" b="1" dirty="0">
                <a:solidFill>
                  <a:srgbClr val="737373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more here</a:t>
            </a:r>
            <a:endParaRPr lang="en-GB" sz="1600" b="1" u="sng" dirty="0">
              <a:solidFill>
                <a:srgbClr val="73737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en-GB" sz="1600" b="1" dirty="0">
                <a:solidFill>
                  <a:srgbClr val="73737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Follow us on social media</a:t>
            </a:r>
          </a:p>
          <a:p>
            <a:pPr>
              <a:spcBef>
                <a:spcPts val="1600"/>
              </a:spcBef>
              <a:buClr>
                <a:schemeClr val="dk1"/>
              </a:buClr>
              <a:buSzPts val="1100"/>
            </a:pPr>
            <a:r>
              <a:rPr lang="en-GB" sz="1600" b="1" dirty="0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Instagram:</a:t>
            </a:r>
            <a:r>
              <a:rPr lang="en-GB" sz="1600" b="1" dirty="0">
                <a:solidFill>
                  <a:srgbClr val="00C2CB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 err="1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ITAC_collab</a:t>
            </a:r>
            <a:endParaRPr lang="en-GB" sz="1600" b="1" u="sng" dirty="0">
              <a:solidFill>
                <a:srgbClr val="00C2C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600"/>
              </a:spcBef>
              <a:buClr>
                <a:schemeClr val="dk1"/>
              </a:buClr>
              <a:buSzPts val="1100"/>
            </a:pPr>
            <a:r>
              <a:rPr lang="en-GB" sz="1600" b="1" dirty="0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Facebook:</a:t>
            </a:r>
            <a:r>
              <a:rPr lang="en-GB" sz="1600" b="1" dirty="0">
                <a:solidFill>
                  <a:srgbClr val="00C2CB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@ITAC_collab</a:t>
            </a:r>
            <a:endParaRPr lang="en-GB" sz="1600" b="1" u="sng" dirty="0">
              <a:solidFill>
                <a:srgbClr val="00C2C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spcBef>
                <a:spcPts val="1600"/>
              </a:spcBef>
              <a:buClr>
                <a:schemeClr val="dk1"/>
              </a:buClr>
              <a:buSzPts val="1100"/>
            </a:pPr>
            <a:r>
              <a:rPr lang="en-GB" sz="1600" b="1" dirty="0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Twitter:</a:t>
            </a:r>
            <a:r>
              <a:rPr lang="en-GB" sz="1600" b="1" dirty="0">
                <a:solidFill>
                  <a:srgbClr val="00C2CB"/>
                </a:solidFill>
                <a:uFill>
                  <a:noFill/>
                </a:uFill>
                <a:latin typeface="Roboto" panose="02000000000000000000" pitchFamily="2" charset="0"/>
                <a:ea typeface="Roboto" panose="020000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600" b="1" u="sng" dirty="0">
                <a:solidFill>
                  <a:srgbClr val="00C2CB"/>
                </a:solidFill>
                <a:latin typeface="Roboto" panose="02000000000000000000" pitchFamily="2" charset="0"/>
                <a:ea typeface="Roboto" panose="02000000000000000000" pitchFamily="2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@ITACcollab</a:t>
            </a:r>
            <a:endParaRPr lang="en-GB" sz="1600" b="1" u="sng" dirty="0">
              <a:solidFill>
                <a:srgbClr val="00C2CB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>
              <a:lnSpc>
                <a:spcPct val="115000"/>
              </a:lnSpc>
              <a:spcBef>
                <a:spcPts val="1600"/>
              </a:spcBef>
            </a:pPr>
            <a:endParaRPr lang="en-GB" sz="1600" dirty="0">
              <a:solidFill>
                <a:srgbClr val="737373"/>
              </a:solidFill>
            </a:endParaRPr>
          </a:p>
          <a:p>
            <a:pPr>
              <a:spcBef>
                <a:spcPts val="1600"/>
              </a:spcBef>
            </a:pPr>
            <a:endParaRPr sz="2400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56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Aislinn Ryan</dc:creator>
  <cp:lastModifiedBy>Aislinn Ryan</cp:lastModifiedBy>
  <cp:revision>1</cp:revision>
  <dcterms:created xsi:type="dcterms:W3CDTF">2022-09-14T13:48:28Z</dcterms:created>
  <dcterms:modified xsi:type="dcterms:W3CDTF">2022-09-14T14:26:47Z</dcterms:modified>
</cp:coreProperties>
</file>